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 varScale="1">
        <p:scale>
          <a:sx n="69" d="100"/>
          <a:sy n="69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3409E-9B87-4EFE-8DF7-DEC7C2B77545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27BBC-A3C3-4CD4-9541-3DF11A57EA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4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34E8F39-467B-458D-9132-166587DC1E94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0083C62-C9E7-4A6C-B751-0AA58C728F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8F39-467B-458D-9132-166587DC1E94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3C62-C9E7-4A6C-B751-0AA58C728F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8F39-467B-458D-9132-166587DC1E94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3C62-C9E7-4A6C-B751-0AA58C728F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8F39-467B-458D-9132-166587DC1E94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3C62-C9E7-4A6C-B751-0AA58C728F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8F39-467B-458D-9132-166587DC1E94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3C62-C9E7-4A6C-B751-0AA58C728F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8F39-467B-458D-9132-166587DC1E94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3C62-C9E7-4A6C-B751-0AA58C728FA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8F39-467B-458D-9132-166587DC1E94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3C62-C9E7-4A6C-B751-0AA58C728FAF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8F39-467B-458D-9132-166587DC1E94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3C62-C9E7-4A6C-B751-0AA58C728F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8F39-467B-458D-9132-166587DC1E94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3C62-C9E7-4A6C-B751-0AA58C728F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34E8F39-467B-458D-9132-166587DC1E94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0083C62-C9E7-4A6C-B751-0AA58C728F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34E8F39-467B-458D-9132-166587DC1E94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0083C62-C9E7-4A6C-B751-0AA58C728F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34E8F39-467B-458D-9132-166587DC1E94}" type="datetimeFigureOut">
              <a:rPr lang="nl-NL" smtClean="0"/>
              <a:t>5-4-2017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0083C62-C9E7-4A6C-B751-0AA58C728FA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Shoot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Gemaakt door Ilse van Lieshout en Kirsten </a:t>
            </a:r>
            <a:r>
              <a:rPr lang="nl-NL" dirty="0" err="1" smtClean="0"/>
              <a:t>Ekhart</a:t>
            </a:r>
            <a:r>
              <a:rPr lang="nl-NL" dirty="0" smtClean="0"/>
              <a:t>, </a:t>
            </a:r>
            <a:r>
              <a:rPr lang="nl-NL" dirty="0" smtClean="0"/>
              <a:t>M3B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82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7. Kleurgebruik van woningen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47" y="2082302"/>
            <a:ext cx="3641116" cy="242681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38" y="3573016"/>
            <a:ext cx="3596667" cy="239719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32446" y="450912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Bij dit huis is </a:t>
            </a:r>
            <a:r>
              <a:rPr lang="nl-NL" dirty="0" smtClean="0"/>
              <a:t>een </a:t>
            </a:r>
            <a:r>
              <a:rPr lang="nl-NL" dirty="0" smtClean="0"/>
              <a:t>bakstenen </a:t>
            </a:r>
            <a:r>
              <a:rPr lang="nl-NL" dirty="0" smtClean="0"/>
              <a:t>muur, de bakstenen hebben </a:t>
            </a:r>
            <a:r>
              <a:rPr lang="nl-NL" smtClean="0"/>
              <a:t>een bruine </a:t>
            </a:r>
            <a:r>
              <a:rPr lang="nl-NL" dirty="0" smtClean="0"/>
              <a:t>kleur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716016" y="285467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Dit huis heeft geen bakstenen en is helemaal glad en wit.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117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Materiaal gebruik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84" y="1755541"/>
            <a:ext cx="6068864" cy="4045910"/>
          </a:xfrm>
        </p:spPr>
      </p:pic>
      <p:sp>
        <p:nvSpPr>
          <p:cNvPr id="5" name="Tekstvak 4"/>
          <p:cNvSpPr txBox="1"/>
          <p:nvPr/>
        </p:nvSpPr>
        <p:spPr>
          <a:xfrm>
            <a:off x="1619672" y="583662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Materiaal gebruik is hier bakstenen en donkere planken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242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9. 1 </a:t>
            </a:r>
            <a:r>
              <a:rPr lang="nl-NL" dirty="0"/>
              <a:t>o</a:t>
            </a:r>
            <a:r>
              <a:rPr lang="nl-NL" dirty="0" smtClean="0"/>
              <a:t>pvallend gebouw in de wijk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5262094" cy="3508063"/>
          </a:xfrm>
        </p:spPr>
      </p:pic>
      <p:sp>
        <p:nvSpPr>
          <p:cNvPr id="5" name="Tekstvak 4"/>
          <p:cNvSpPr txBox="1"/>
          <p:nvPr/>
        </p:nvSpPr>
        <p:spPr>
          <a:xfrm>
            <a:off x="1259632" y="558923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Dit is het bejaardentehuis in de buurt, </a:t>
            </a:r>
            <a:r>
              <a:rPr lang="nl-NL" dirty="0" err="1" smtClean="0"/>
              <a:t>Meerstaten</a:t>
            </a:r>
            <a:r>
              <a:rPr lang="nl-NL" dirty="0" smtClean="0"/>
              <a:t>. Het is een erg groot en dus opvallend gebouw.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073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10. 1 opvallend kunstwerk in de wijk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2119313"/>
            <a:ext cx="5405437" cy="3603625"/>
          </a:xfrm>
        </p:spPr>
      </p:pic>
      <p:sp>
        <p:nvSpPr>
          <p:cNvPr id="5" name="Tekstvak 4"/>
          <p:cNvSpPr txBox="1"/>
          <p:nvPr/>
        </p:nvSpPr>
        <p:spPr>
          <a:xfrm>
            <a:off x="1532143" y="5820487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Dit is een kunstwerk aan de Noordermaatweg in </a:t>
            </a:r>
            <a:r>
              <a:rPr lang="nl-NL" dirty="0" err="1" smtClean="0"/>
              <a:t>Breedweer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963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Algemene informatie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Wij hebben de foto’s gemaakt in de wijk </a:t>
            </a:r>
            <a:r>
              <a:rPr lang="nl-NL" dirty="0" err="1" smtClean="0"/>
              <a:t>Breedweer</a:t>
            </a:r>
            <a:r>
              <a:rPr lang="nl-NL" dirty="0" smtClean="0"/>
              <a:t>.</a:t>
            </a:r>
          </a:p>
          <a:p>
            <a:r>
              <a:rPr lang="nl-NL" dirty="0" smtClean="0"/>
              <a:t>De foto’s zijn gemaakt met </a:t>
            </a:r>
            <a:r>
              <a:rPr lang="nl-NL" dirty="0"/>
              <a:t>I</a:t>
            </a:r>
            <a:r>
              <a:rPr lang="nl-NL" dirty="0" smtClean="0"/>
              <a:t>lse haar camera op 14 januari 2017.</a:t>
            </a:r>
            <a:endParaRPr lang="nl-NL" dirty="0"/>
          </a:p>
          <a:p>
            <a:r>
              <a:rPr lang="nl-NL" dirty="0" smtClean="0"/>
              <a:t>Rond 2 uur zijn de foto’s gemaakt.</a:t>
            </a:r>
          </a:p>
        </p:txBody>
      </p:sp>
    </p:spTree>
    <p:extLst>
      <p:ext uri="{BB962C8B-B14F-4D97-AF65-F5344CB8AC3E}">
        <p14:creationId xmlns:p14="http://schemas.microsoft.com/office/powerpoint/2010/main" val="32889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Onze verwachtingen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 denken dat dit een goede wijk is om de foto’s te maken omdat we de buurt goed kennen en veel dingen snel kunnen vinden.</a:t>
            </a:r>
          </a:p>
          <a:p>
            <a:r>
              <a:rPr lang="nl-NL" dirty="0" smtClean="0"/>
              <a:t>Wij hopen ook dat we alles duidelijk hebben gefotografeerd.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91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1. Ontsluitingsweg voor </a:t>
            </a:r>
            <a:r>
              <a:rPr lang="nl-NL" smtClean="0"/>
              <a:t>het verkeer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03" y="2119313"/>
            <a:ext cx="5406757" cy="3603625"/>
          </a:xfrm>
        </p:spPr>
      </p:pic>
      <p:sp>
        <p:nvSpPr>
          <p:cNvPr id="6" name="Tekstvak 5"/>
          <p:cNvSpPr txBox="1"/>
          <p:nvPr/>
        </p:nvSpPr>
        <p:spPr>
          <a:xfrm>
            <a:off x="827584" y="587727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Dit is de ontsluitingsweg van de het </a:t>
            </a:r>
            <a:r>
              <a:rPr lang="nl-NL" dirty="0" err="1"/>
              <a:t>R</a:t>
            </a:r>
            <a:r>
              <a:rPr lang="nl-NL" dirty="0" err="1" smtClean="0"/>
              <a:t>endorppark</a:t>
            </a:r>
            <a:r>
              <a:rPr lang="nl-NL" dirty="0" smtClean="0"/>
              <a:t>, </a:t>
            </a:r>
            <a:r>
              <a:rPr lang="nl-NL" dirty="0" smtClean="0"/>
              <a:t>hier </a:t>
            </a:r>
            <a:r>
              <a:rPr lang="nl-NL" dirty="0" smtClean="0"/>
              <a:t>kom je het park in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613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Fietspad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786"/>
            <a:ext cx="3673362" cy="2448310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56777"/>
            <a:ext cx="3889706" cy="259250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99592" y="4293096"/>
            <a:ext cx="375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Dit is het fietspad </a:t>
            </a:r>
            <a:r>
              <a:rPr lang="nl-NL" dirty="0" smtClean="0"/>
              <a:t>aan</a:t>
            </a:r>
            <a:r>
              <a:rPr lang="nl-NL" dirty="0" smtClean="0"/>
              <a:t> </a:t>
            </a:r>
            <a:r>
              <a:rPr lang="nl-NL" dirty="0" smtClean="0"/>
              <a:t>de Mozartstraat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720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Park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406757" cy="3603625"/>
          </a:xfrm>
        </p:spPr>
      </p:pic>
      <p:sp>
        <p:nvSpPr>
          <p:cNvPr id="9" name="Tekstvak 8"/>
          <p:cNvSpPr txBox="1"/>
          <p:nvPr/>
        </p:nvSpPr>
        <p:spPr>
          <a:xfrm>
            <a:off x="1619672" y="572873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Dit is een parkje bij het </a:t>
            </a:r>
            <a:r>
              <a:rPr lang="nl-NL" dirty="0" err="1" smtClean="0"/>
              <a:t>Rendorppark</a:t>
            </a:r>
            <a:r>
              <a:rPr lang="nl-NL" dirty="0" smtClean="0"/>
              <a:t> aan de Mozartstraat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236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Kleine vorm van openbaar groen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2856"/>
            <a:ext cx="5405437" cy="3603625"/>
          </a:xfrm>
        </p:spPr>
      </p:pic>
    </p:spTree>
    <p:extLst>
      <p:ext uri="{BB962C8B-B14F-4D97-AF65-F5344CB8AC3E}">
        <p14:creationId xmlns:p14="http://schemas.microsoft.com/office/powerpoint/2010/main" val="15330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 smtClean="0"/>
              <a:t>5,6.  </a:t>
            </a:r>
            <a:r>
              <a:rPr lang="nl-NL" sz="4000" dirty="0"/>
              <a:t>twee verschillende, maar karakteristieke straten </a:t>
            </a:r>
            <a:r>
              <a:rPr lang="nl-NL" sz="4000" dirty="0" smtClean="0"/>
              <a:t>en huizen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Straat 1: Het </a:t>
            </a:r>
            <a:r>
              <a:rPr lang="nl-NL" dirty="0" err="1" smtClean="0"/>
              <a:t>Rendorppark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78618"/>
            <a:ext cx="3204004" cy="213548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872" y="2578618"/>
            <a:ext cx="3168375" cy="211173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933057"/>
            <a:ext cx="3411860" cy="227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Straat 2: Aletta Jacobs straat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32749"/>
            <a:ext cx="3312368" cy="220770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46502"/>
            <a:ext cx="3402122" cy="226752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67" y="4149080"/>
            <a:ext cx="2989025" cy="199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4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185</TotalTime>
  <Words>242</Words>
  <Application>Microsoft Office PowerPoint</Application>
  <PresentationFormat>Diavoorstelling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Punaise</vt:lpstr>
      <vt:lpstr>Shoot</vt:lpstr>
      <vt:lpstr>Algemene informatie</vt:lpstr>
      <vt:lpstr>Onze verwachtingen </vt:lpstr>
      <vt:lpstr>1. Ontsluitingsweg voor het verkeer</vt:lpstr>
      <vt:lpstr>2. Fietspad</vt:lpstr>
      <vt:lpstr>3. Park</vt:lpstr>
      <vt:lpstr>4. Kleine vorm van openbaar groen</vt:lpstr>
      <vt:lpstr>5,6.  twee verschillende, maar karakteristieke straten en huizen</vt:lpstr>
      <vt:lpstr>PowerPoint-presentatie</vt:lpstr>
      <vt:lpstr>7. Kleurgebruik van woningen</vt:lpstr>
      <vt:lpstr>8. Materiaal gebruik </vt:lpstr>
      <vt:lpstr>9. 1 opvallend gebouw in de wijk </vt:lpstr>
      <vt:lpstr>10. 1 opvallend kunstwerk in de wijk </vt:lpstr>
    </vt:vector>
  </TitlesOfParts>
  <Company>Kennemer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Shoot</dc:title>
  <dc:creator>ilse.vanlieshout</dc:creator>
  <cp:lastModifiedBy>ilse.vanlieshout</cp:lastModifiedBy>
  <cp:revision>21</cp:revision>
  <dcterms:created xsi:type="dcterms:W3CDTF">2016-12-21T09:51:45Z</dcterms:created>
  <dcterms:modified xsi:type="dcterms:W3CDTF">2017-04-05T08:55:50Z</dcterms:modified>
</cp:coreProperties>
</file>